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9" r:id="rId4"/>
    <p:sldId id="1142" r:id="rId5"/>
    <p:sldId id="1143" r:id="rId6"/>
    <p:sldId id="1144" r:id="rId7"/>
    <p:sldId id="1145" r:id="rId8"/>
    <p:sldId id="1146" r:id="rId9"/>
    <p:sldId id="1147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Ashton’s words in the last paragraph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Jupiter will soon catch up with Saturn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Saturn’s new moons might support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IAU presented a medal to his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satisfied with their moon discovery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present technology, I don’t think we can do better than what has already been done”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,Dr Ashton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以目前的技术水平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他们已经做到了极致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不太可能再有新的发现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这表明他对团队的发现感到满意。故选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本文介绍了科学家们在土星周围新发现的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颗卫星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使得土星的卫星总数达到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成为拥有最多卫星的行星。此外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文章还解释了土星拥有众多卫星的原因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以及科学家对未来的卫星发现所持有的看法。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838214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116726"/>
            <a:ext cx="11485848" cy="152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8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  <p:pic>
        <p:nvPicPr>
          <p:cNvPr id="4" name="th109.jpg" descr="id:2147488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035923" y="1930445"/>
            <a:ext cx="5906294" cy="276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89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famous for the beautiful rings around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it’s getting attention for being even more amazing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have discovered 128 new moons around Saturn, bringing the planet’s total to 274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moon is any naturally formed object that moves around a planet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Moons come in different shapes and sizes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discovered the moons with a powerful telescope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望远镜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is used to study stars and planets in great detail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took many photos of areas in space and piled them on top of each other to make the moons appear bright enough to discover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Saturn’s new moons are small objects, just one or two miles wide—quite different to Earth’s Moon, which is a 2,159-mile-wide 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space rocks are in unusual orbits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轨道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go around Saturn in the opposite direction to its own movement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between 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million and 18 million miles away from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ringed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newly discovered moons are also further away than Saturn’s biggest moon, Titan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Saturn have so many moons while Earth only has 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scientists, several billion years ago, the giant planet’s gravity attracted some rocks and 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time, some of them crashed against each other, breaking into smaller pieces or coming together to create many small moons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 moons were first discovered in 2023 by a team of scientists led by Edward Ashton, and were recently confirmed by the International Astronomical Union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Saturn now is the planet with the most moons—Jupiter is not far behind with 95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Ashton believes this might be the limit for moon discovery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don’t think Jupiter will ever catch up,” 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“With present technology, I don’t think we can do better than what has already been done,” he added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the new discovery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Newly found moons look the same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found new moons by accident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Saturn’s rings attract many scientists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128 new moons were found around Saturn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have discovered 128 new moons around Saturn...”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科学家们发现了土星周围的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颗新卫星。故选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dist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ringed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946650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946650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Titan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9625" y="899729"/>
            <a:ext cx="3182574" cy="4355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0767" y="8207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between 6.5 million and 18 million miles away from 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ringed planet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newly discovered moons are also further away than Saturn’s biggest moon, Titan.”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这些新发现的卫星距离土星有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万英里远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也比土星最大的卫星泰坦更远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ringed planet”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指的是土星。故选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led to the large number of Saturn’s moons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size of the planet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weights of the moons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orbit of the planet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crashes of the moons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294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34566" y="344507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 giant planet’s gravity attracted some rocks and ice. Over time, some of them crashed against each other, breaking into smaller pieces or coming together to create many small moons.”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土星的引力吸引了许多岩石和冰块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随着时间的推移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这些物体相互碰撞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破碎成更小的碎片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或者聚集在一起形成了许多小卫星。故选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573</Words>
  <Application>Microsoft Office PowerPoint</Application>
  <PresentationFormat>自定义</PresentationFormat>
  <Paragraphs>35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2025-09-17T16:20:42Z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